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62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48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65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2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16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08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42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50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905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41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84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21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EAC6-2C5E-4188-957B-3FD5393727D5}" type="datetimeFigureOut">
              <a:rPr lang="ko-KR" altLang="en-US" smtClean="0"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0736-D798-4C49-8D58-5034C4046D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83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9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ICMRI</dc:title>
  <dc:creator>ICMRI</dc:creator>
  <cp:lastModifiedBy>user</cp:lastModifiedBy>
  <cp:revision>1</cp:revision>
  <dcterms:created xsi:type="dcterms:W3CDTF">2022-06-21T05:17:44Z</dcterms:created>
  <dcterms:modified xsi:type="dcterms:W3CDTF">2022-06-21T05:18:11Z</dcterms:modified>
</cp:coreProperties>
</file>