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2643-F408-4DC2-A26B-9078F529E3B7}" type="datetimeFigureOut">
              <a:rPr lang="ko-KR" altLang="en-US" smtClean="0"/>
              <a:t>2024-10-10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32B3-4D44-47CD-9352-F96C66E648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67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2643-F408-4DC2-A26B-9078F529E3B7}" type="datetimeFigureOut">
              <a:rPr lang="ko-KR" altLang="en-US" smtClean="0"/>
              <a:t>2024-10-10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32B3-4D44-47CD-9352-F96C66E648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4629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2643-F408-4DC2-A26B-9078F529E3B7}" type="datetimeFigureOut">
              <a:rPr lang="ko-KR" altLang="en-US" smtClean="0"/>
              <a:t>2024-10-10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32B3-4D44-47CD-9352-F96C66E648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2001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2643-F408-4DC2-A26B-9078F529E3B7}" type="datetimeFigureOut">
              <a:rPr lang="ko-KR" altLang="en-US" smtClean="0"/>
              <a:t>2024-10-10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32B3-4D44-47CD-9352-F96C66E648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0428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2643-F408-4DC2-A26B-9078F529E3B7}" type="datetimeFigureOut">
              <a:rPr lang="ko-KR" altLang="en-US" smtClean="0"/>
              <a:t>2024-10-10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32B3-4D44-47CD-9352-F96C66E648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4564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2643-F408-4DC2-A26B-9078F529E3B7}" type="datetimeFigureOut">
              <a:rPr lang="ko-KR" altLang="en-US" smtClean="0"/>
              <a:t>2024-10-10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32B3-4D44-47CD-9352-F96C66E648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947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2643-F408-4DC2-A26B-9078F529E3B7}" type="datetimeFigureOut">
              <a:rPr lang="ko-KR" altLang="en-US" smtClean="0"/>
              <a:t>2024-10-10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32B3-4D44-47CD-9352-F96C66E648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505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2643-F408-4DC2-A26B-9078F529E3B7}" type="datetimeFigureOut">
              <a:rPr lang="ko-KR" altLang="en-US" smtClean="0"/>
              <a:t>2024-10-10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32B3-4D44-47CD-9352-F96C66E648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2828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2643-F408-4DC2-A26B-9078F529E3B7}" type="datetimeFigureOut">
              <a:rPr lang="ko-KR" altLang="en-US" smtClean="0"/>
              <a:t>2024-10-10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32B3-4D44-47CD-9352-F96C66E648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7827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2643-F408-4DC2-A26B-9078F529E3B7}" type="datetimeFigureOut">
              <a:rPr lang="ko-KR" altLang="en-US" smtClean="0"/>
              <a:t>2024-10-10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32B3-4D44-47CD-9352-F96C66E648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4951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2643-F408-4DC2-A26B-9078F529E3B7}" type="datetimeFigureOut">
              <a:rPr lang="ko-KR" altLang="en-US" smtClean="0"/>
              <a:t>2024-10-10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32B3-4D44-47CD-9352-F96C66E648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2156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22643-F408-4DC2-A26B-9078F529E3B7}" type="datetimeFigureOut">
              <a:rPr lang="ko-KR" altLang="en-US" smtClean="0"/>
              <a:t>2024-10-10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D32B3-4D44-47CD-9352-F96C66E6486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7247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" y="1817"/>
            <a:ext cx="12186970" cy="6854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65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5</cp:revision>
  <dcterms:created xsi:type="dcterms:W3CDTF">2024-04-29T06:02:27Z</dcterms:created>
  <dcterms:modified xsi:type="dcterms:W3CDTF">2024-10-10T02:06:28Z</dcterms:modified>
</cp:coreProperties>
</file>