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2643-F408-4DC2-A26B-9078F529E3B7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2B3-4D44-47CD-9352-F96C66E64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67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2643-F408-4DC2-A26B-9078F529E3B7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2B3-4D44-47CD-9352-F96C66E64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462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2643-F408-4DC2-A26B-9078F529E3B7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2B3-4D44-47CD-9352-F96C66E64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2001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2643-F408-4DC2-A26B-9078F529E3B7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2B3-4D44-47CD-9352-F96C66E64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42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2643-F408-4DC2-A26B-9078F529E3B7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2B3-4D44-47CD-9352-F96C66E64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456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2643-F408-4DC2-A26B-9078F529E3B7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2B3-4D44-47CD-9352-F96C66E64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947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2643-F408-4DC2-A26B-9078F529E3B7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2B3-4D44-47CD-9352-F96C66E64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50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2643-F408-4DC2-A26B-9078F529E3B7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2B3-4D44-47CD-9352-F96C66E64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2828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2643-F408-4DC2-A26B-9078F529E3B7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2B3-4D44-47CD-9352-F96C66E64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7827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2643-F408-4DC2-A26B-9078F529E3B7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2B3-4D44-47CD-9352-F96C66E64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495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2643-F408-4DC2-A26B-9078F529E3B7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32B3-4D44-47CD-9352-F96C66E64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15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22643-F408-4DC2-A26B-9078F529E3B7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D32B3-4D44-47CD-9352-F96C66E648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724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" y="1817"/>
            <a:ext cx="12186970" cy="685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65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5</cp:revision>
  <dcterms:created xsi:type="dcterms:W3CDTF">2024-04-29T06:02:27Z</dcterms:created>
  <dcterms:modified xsi:type="dcterms:W3CDTF">2024-10-10T02:06:28Z</dcterms:modified>
</cp:coreProperties>
</file>